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3" r:id="rId8"/>
    <p:sldId id="266" r:id="rId9"/>
    <p:sldId id="262" r:id="rId10"/>
    <p:sldId id="264" r:id="rId11"/>
    <p:sldId id="267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hSpY7DI9HU1fuGLzelBqM8bF8d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customschemas.google.com/relationships/presentationmetadata" Target="metadata"/></Relationships>
</file>

<file path=ppt/media/hdphoto1.wdp>
</file>

<file path=ppt/media/image1.g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8525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6" name="Google Shape;16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78" name="Google Shape;17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a0fb5915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a0fb59155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89" name="Google Shape;189;ga0fb59155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26504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8655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6556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1364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6" name="Google Shape;136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4" name="Google Shape;144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/>
            </a:gs>
            <a:gs pos="74000">
              <a:srgbClr val="3A3A3A"/>
            </a:gs>
            <a:gs pos="83000">
              <a:srgbClr val="3A3A3A"/>
            </a:gs>
            <a:gs pos="100000">
              <a:srgbClr val="3A3A3A"/>
            </a:gs>
          </a:gsLst>
          <a:lin ang="5400000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hyperlink" Target="https://github.com/DMUHackers/dmuhackers-v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station.net/nmap-cheat-shee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Questions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430125" y="1385925"/>
            <a:ext cx="8913000" cy="46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Any questions?</a:t>
            </a: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4041106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319555" y="1"/>
            <a:ext cx="16202519" cy="7428088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169" name="Google Shape;16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55786" y="356009"/>
            <a:ext cx="4280428" cy="4988893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70" name="Google Shape;170;p2"/>
          <p:cNvSpPr txBox="1"/>
          <p:nvPr/>
        </p:nvSpPr>
        <p:spPr>
          <a:xfrm>
            <a:off x="616323" y="5606709"/>
            <a:ext cx="10959354" cy="646331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i="0" u="none" strike="noStrike" cap="none" dirty="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Basic Kali Tools</a:t>
            </a:r>
            <a:endParaRPr sz="3600" b="0" i="0" u="none" strike="noStrike" cap="none" dirty="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1" name="Google Shape;171;p2"/>
          <p:cNvSpPr txBox="1"/>
          <p:nvPr/>
        </p:nvSpPr>
        <p:spPr>
          <a:xfrm>
            <a:off x="864786" y="122692"/>
            <a:ext cx="3606312" cy="646331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/dmuhackers</a:t>
            </a:r>
            <a:endParaRPr sz="3600" b="0" i="0" u="none" strike="noStrike" cap="non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2" name="Google Shape;172;p2"/>
          <p:cNvSpPr txBox="1"/>
          <p:nvPr/>
        </p:nvSpPr>
        <p:spPr>
          <a:xfrm>
            <a:off x="8413091" y="117509"/>
            <a:ext cx="4077372" cy="646331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@dmuhackers</a:t>
            </a:r>
            <a:endParaRPr sz="3600" b="0" i="0" u="none" strike="noStrike" cap="non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3" name="Google Shape;173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50687" y="146312"/>
            <a:ext cx="588723" cy="588723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174" name="Google Shape;174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54018" y="29319"/>
            <a:ext cx="801442" cy="78007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8" cy="1365943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4"/>
          <p:cNvSpPr txBox="1"/>
          <p:nvPr/>
        </p:nvSpPr>
        <p:spPr>
          <a:xfrm>
            <a:off x="0" y="262715"/>
            <a:ext cx="12192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b="0" i="0" u="none" strike="noStrike" cap="none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Disclaimer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" name="Google Shape;182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69205" y="1233316"/>
            <a:ext cx="3653588" cy="365358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"/>
          <p:cNvSpPr txBox="1"/>
          <p:nvPr/>
        </p:nvSpPr>
        <p:spPr>
          <a:xfrm>
            <a:off x="3047999" y="5233940"/>
            <a:ext cx="63207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 b="0" i="0" u="none" strike="noStrike" cap="none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Don’t do illegal shit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4"/>
          <p:cNvPicPr preferRelativeResize="0"/>
          <p:nvPr/>
        </p:nvPicPr>
        <p:blipFill rotWithShape="1">
          <a:blip r:embed="rId5">
            <a:alphaModFix/>
          </a:blip>
          <a:srcRect l="12814" r="24062"/>
          <a:stretch/>
        </p:blipFill>
        <p:spPr>
          <a:xfrm>
            <a:off x="413925" y="1159825"/>
            <a:ext cx="3269698" cy="388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4"/>
          <p:cNvPicPr preferRelativeResize="0"/>
          <p:nvPr/>
        </p:nvPicPr>
        <p:blipFill rotWithShape="1">
          <a:blip r:embed="rId6">
            <a:alphaModFix/>
          </a:blip>
          <a:srcRect l="14408" r="14401"/>
          <a:stretch/>
        </p:blipFill>
        <p:spPr>
          <a:xfrm>
            <a:off x="8508375" y="1705813"/>
            <a:ext cx="2980401" cy="279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ga0fb591558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a0fb591558_0_0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Overview</a:t>
            </a:r>
            <a:endParaRPr sz="4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3" name="Google Shape;193;ga0fb591558_0_0"/>
          <p:cNvSpPr txBox="1"/>
          <p:nvPr/>
        </p:nvSpPr>
        <p:spPr>
          <a:xfrm>
            <a:off x="430125" y="1385925"/>
            <a:ext cx="8913000" cy="46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Today we will showcase some basic Kali tools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tools that you will be shown today will be useful for any form of hacking activity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There will be a live demonstration of the ‘blue’ box from </a:t>
            </a: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TryHackMe</a:t>
            </a: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Today’s practical will require you guys to also have a go at the ‘blue’ box.</a:t>
            </a: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Kali Linux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430124" y="1385925"/>
            <a:ext cx="9863946" cy="46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Kali Linux is a Linux build that contains tools useful for security professionals.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Kali Linux is pre-installed on the lab machines and can be found in the Hackers folder.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It can also be found on our </a:t>
            </a:r>
            <a:r>
              <a:rPr lang="en-GB" sz="24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Github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if you wish to download it for yourself.	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4"/>
              </a:rPr>
              <a:t>https://github.com/DMUHackers/dmuhackers-vm</a:t>
            </a:r>
            <a:endParaRPr lang="en-GB"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AB42AC-ED07-4236-81D8-A0FEAD7CBA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2780" y="4560625"/>
            <a:ext cx="3446440" cy="21540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NMap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430125" y="1385925"/>
            <a:ext cx="8913000" cy="46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Nmap is an open-source network mapper that is used to discover open ports and services on a network. 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Nmap is a tool that will be VERY useful, so learning it early will be a great help.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Nmap is built into Kali by default.</a:t>
            </a: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DF8B05-F014-4829-882F-5C2D21784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0740" y="2605726"/>
            <a:ext cx="5091260" cy="509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31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Useful Nmap Switches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430125" y="1385925"/>
            <a:ext cx="11580174" cy="46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Firstly, if you ever struggle with switches, check out 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4"/>
              </a:rPr>
              <a:t>www.station.net/nmap-cheat-sheet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as it features a lot of the Nmap switches. Alternatively use the command ‘man </a:t>
            </a:r>
            <a:r>
              <a:rPr lang="en-GB" sz="24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nmap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’ in kali and this will tell you everything you need to know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-</a:t>
            </a:r>
            <a:r>
              <a:rPr lang="en-GB" sz="24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sU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: This scans UDP ports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-F: Fast 100 port scan (Useful for things like HTTP or SSH)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-</a:t>
            </a:r>
            <a:r>
              <a:rPr lang="en-GB" sz="24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sV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: Service Version. This allows for you to check if the services are vulnerable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-T0: allows for IDS evasion, -T3 is normal, -T5 is insane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-</a:t>
            </a:r>
            <a:r>
              <a:rPr lang="en-GB" sz="24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: scans with default NSE scripts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-</a:t>
            </a:r>
            <a:r>
              <a:rPr lang="en-GB" sz="24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oA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: Outputs to a file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-v: Increases verbosity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1412375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-2565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Metasploit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313393" y="1904284"/>
            <a:ext cx="8913000" cy="46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Metasploit is a database of exploits that comes with kali </a:t>
            </a: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linux</a:t>
            </a: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. It is accessed via </a:t>
            </a: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msfconsole</a:t>
            </a: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database is updated regularly and it is a great way of easily exploiting vulnerabilities.</a:t>
            </a: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AA3003-C5BE-409F-938D-85BF7DF5F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0404" y="526915"/>
            <a:ext cx="4142362" cy="414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9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-2565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Hashcat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303966" y="1904284"/>
            <a:ext cx="8913000" cy="46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Hashcat</a:t>
            </a: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is a password cracking tool that comes with Kali Linux. 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4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It allows for password hashes to be cracked and it can crack a large number of different hashing operations such as MD5 hashes, SHA-family hashes as well as some proprietary hashes used in services like MySQL.</a:t>
            </a: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36A2C-6CED-43BC-A478-47A218882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4272" y="2305449"/>
            <a:ext cx="2865278" cy="161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1528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406</Words>
  <Application>Microsoft Office PowerPoint</Application>
  <PresentationFormat>Widescreen</PresentationFormat>
  <Paragraphs>54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Comic Sans MS</vt:lpstr>
      <vt:lpstr>1_Office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Harwood</cp:lastModifiedBy>
  <cp:revision>7</cp:revision>
  <dcterms:created xsi:type="dcterms:W3CDTF">2018-05-13T11:45:40Z</dcterms:created>
  <dcterms:modified xsi:type="dcterms:W3CDTF">2021-10-15T14:33:59Z</dcterms:modified>
</cp:coreProperties>
</file>